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4660"/>
  </p:normalViewPr>
  <p:slideViewPr>
    <p:cSldViewPr>
      <p:cViewPr varScale="1">
        <p:scale>
          <a:sx n="45" d="100"/>
          <a:sy n="45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00B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1wwfmvCSI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11525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Любимая книга нашей семьи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dUc\Desktop\5039ad985062e0c1083bfc31c2e98ef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268760"/>
            <a:ext cx="5479331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5-летие дочери – торт с любимыми героями</a:t>
            </a:r>
            <a:endParaRPr lang="ru-RU" dirty="0"/>
          </a:p>
        </p:txBody>
      </p:sp>
      <p:pic>
        <p:nvPicPr>
          <p:cNvPr id="2050" name="Picture 2" descr="C:\Users\dUc\Desktop\ЛЮБИМАЯ КНИГА\IMG_20240409_144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3559634"/>
            <a:ext cx="3211485" cy="3298366"/>
          </a:xfrm>
          <a:prstGeom prst="rect">
            <a:avLst/>
          </a:prstGeom>
          <a:noFill/>
        </p:spPr>
      </p:pic>
      <p:pic>
        <p:nvPicPr>
          <p:cNvPr id="2051" name="Picture 3" descr="C:\Users\dUc\Desktop\ЛЮБИМАЯ КНИГА\17126487025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3"/>
            <a:ext cx="2952328" cy="3941491"/>
          </a:xfrm>
          <a:prstGeom prst="rect">
            <a:avLst/>
          </a:prstGeom>
          <a:noFill/>
        </p:spPr>
      </p:pic>
      <p:pic>
        <p:nvPicPr>
          <p:cNvPr id="2052" name="Picture 4" descr="C:\Users\dUc\Desktop\ЛЮБИМАЯ КНИГА\17126488253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412776"/>
            <a:ext cx="32403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 вечерам и в выходные дни всей семьёй играем в театр, придумывая новые сюжеты приключений  любимых героев</a:t>
            </a:r>
            <a:endParaRPr lang="ru-RU" sz="3600" dirty="0"/>
          </a:p>
        </p:txBody>
      </p:sp>
      <p:pic>
        <p:nvPicPr>
          <p:cNvPr id="3073" name="Picture 1" descr="C:\Users\dUc\Desktop\ЛЮБИМАЯ КНИГА\17129055168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28800"/>
            <a:ext cx="2411760" cy="2808312"/>
          </a:xfrm>
          <a:prstGeom prst="rect">
            <a:avLst/>
          </a:prstGeom>
          <a:noFill/>
        </p:spPr>
      </p:pic>
      <p:pic>
        <p:nvPicPr>
          <p:cNvPr id="5" name="Picture 2" descr="C:\Users\dUc\Desktop\ЛЮБИМАЯ КНИГА\17126463747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628800"/>
            <a:ext cx="2304256" cy="2808312"/>
          </a:xfrm>
          <a:prstGeom prst="rect">
            <a:avLst/>
          </a:prstGeom>
          <a:noFill/>
        </p:spPr>
      </p:pic>
      <p:pic>
        <p:nvPicPr>
          <p:cNvPr id="6" name="Picture 3" descr="C:\Users\dUc\Desktop\ЛЮБИМАЯ КНИГА\17126463747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628800"/>
            <a:ext cx="2307384" cy="3573016"/>
          </a:xfrm>
          <a:prstGeom prst="rect">
            <a:avLst/>
          </a:prstGeom>
          <a:noFill/>
        </p:spPr>
      </p:pic>
      <p:pic>
        <p:nvPicPr>
          <p:cNvPr id="3074" name="Picture 2" descr="C:\Users\dUc\Desktop\ЛЮБИМАЯ КНИГА\17129055695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293096"/>
            <a:ext cx="4499992" cy="2564904"/>
          </a:xfrm>
          <a:prstGeom prst="rect">
            <a:avLst/>
          </a:prstGeom>
          <a:noFill/>
        </p:spPr>
      </p:pic>
      <p:pic>
        <p:nvPicPr>
          <p:cNvPr id="3075" name="Picture 3" descr="C:\Users\dUc\Desktop\ЛЮБИМАЯ КНИГА\17129055695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3855372"/>
            <a:ext cx="2483768" cy="3002628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933056"/>
            <a:ext cx="9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Элли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87624" y="6457890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Трусливый лев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228184" y="6457890"/>
            <a:ext cx="183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Тотошка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c\Desktop\ЛЮБИМАЯ КНИГА\171334177133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0"/>
            <a:ext cx="3635896" cy="40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Uc\Desktop\ЛЮБИМАЯ КНИГА\17133424399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556792"/>
            <a:ext cx="3716778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Uc\Desktop\ЛЮБИМАЯ КНИГА\1713342728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77072"/>
            <a:ext cx="417646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355976" y="-2226"/>
            <a:ext cx="47880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 спектакле «Волшебник Изумрудного города»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Барнаульского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театра кукол «Колибри»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429264"/>
            <a:ext cx="4286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ВНИМАНИЕ!!!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hlinkClick r:id="rId2"/>
              </a:rPr>
              <a:t/>
            </a:r>
            <a:br>
              <a:rPr lang="ru-RU" sz="2200" u="sng" dirty="0" smtClean="0">
                <a:hlinkClick r:id="rId2"/>
              </a:rPr>
            </a:br>
            <a:r>
              <a:rPr lang="ru-RU" sz="2000" b="1" dirty="0" smtClean="0"/>
              <a:t>Оз. Возвращение в Изумрудный Город 💎 </a:t>
            </a:r>
            <a:r>
              <a:rPr lang="ru-RU" sz="2000" b="1" dirty="0" err="1" smtClean="0"/>
              <a:t>Фэнтези</a:t>
            </a:r>
            <a:r>
              <a:rPr lang="ru-RU" sz="2000" b="1" dirty="0" smtClean="0"/>
              <a:t> Приключения Семейный мультфильм для детей</a:t>
            </a:r>
            <a:br>
              <a:rPr lang="ru-RU" sz="2000" b="1" dirty="0" smtClean="0"/>
            </a:br>
            <a:r>
              <a:rPr lang="ru-RU" sz="2200" u="sng" dirty="0" smtClean="0">
                <a:hlinkClick r:id="rId2"/>
              </a:rPr>
              <a:t>https://www.youtube.com/watch?v=1wwfmvCSIOc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dUc\Desktop\ЛЮБИМАЯ КНИГА\17126437181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052736"/>
            <a:ext cx="8064896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По мотивам произведения  </a:t>
            </a:r>
            <a:r>
              <a:rPr lang="ru-RU" dirty="0" err="1" smtClean="0">
                <a:latin typeface="Arial Black" pitchFamily="34" charset="0"/>
              </a:rPr>
              <a:t>Лаймена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Френка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Баума</a:t>
            </a:r>
            <a:r>
              <a:rPr lang="ru-RU" dirty="0" smtClean="0">
                <a:latin typeface="Arial Black" pitchFamily="34" charset="0"/>
              </a:rPr>
              <a:t> "Удивительный волшебник страны </a:t>
            </a:r>
            <a:r>
              <a:rPr lang="ru-RU" dirty="0" err="1" smtClean="0">
                <a:latin typeface="Arial Black" pitchFamily="34" charset="0"/>
              </a:rPr>
              <a:t>Оз</a:t>
            </a:r>
            <a:r>
              <a:rPr lang="ru-RU" dirty="0" smtClean="0">
                <a:latin typeface="Arial Black" pitchFamily="34" charset="0"/>
              </a:rPr>
              <a:t>"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сказок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162619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Книга </a:t>
            </a:r>
            <a:r>
              <a:rPr lang="ru-RU" dirty="0" err="1" smtClean="0"/>
              <a:t>Лаймена</a:t>
            </a:r>
            <a:r>
              <a:rPr lang="ru-RU" dirty="0" smtClean="0"/>
              <a:t> </a:t>
            </a:r>
            <a:r>
              <a:rPr lang="ru-RU" dirty="0" err="1" smtClean="0"/>
              <a:t>Френка</a:t>
            </a:r>
            <a:r>
              <a:rPr lang="ru-RU" dirty="0" smtClean="0"/>
              <a:t> </a:t>
            </a:r>
            <a:r>
              <a:rPr lang="ru-RU" dirty="0" err="1" smtClean="0"/>
              <a:t>Баума</a:t>
            </a:r>
            <a:r>
              <a:rPr lang="ru-RU" dirty="0" smtClean="0"/>
              <a:t> "Удивительный волшебник страны </a:t>
            </a:r>
            <a:r>
              <a:rPr lang="ru-RU" dirty="0" err="1" smtClean="0"/>
              <a:t>Оз</a:t>
            </a:r>
            <a:r>
              <a:rPr lang="ru-RU" dirty="0" smtClean="0"/>
              <a:t>" вышла в 1900 году и считается первой американской литературной сказкой. 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283969" y="476672"/>
            <a:ext cx="4860032" cy="25202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Спустя почти 40 лет книга попалась советскому преподавателю высшей математики и начинающему детскому писателю А. М. Волкову, сказку ему дала почитать ведущая кружка по изучению английского языка (Волков изучал английский в основном самостоятельно). Сказка очень понравилась Волкову, и он решил сделать ее авторский пересказ. </a:t>
            </a:r>
            <a:endParaRPr lang="ru-RU" sz="1800" dirty="0"/>
          </a:p>
        </p:txBody>
      </p:sp>
      <p:pic>
        <p:nvPicPr>
          <p:cNvPr id="2050" name="Picture 2" descr="C:\Users\dUc\Desktop\ЛЮБИМАЯ КНИГА\scale_2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3831184" cy="4824536"/>
          </a:xfrm>
          <a:prstGeom prst="rect">
            <a:avLst/>
          </a:prstGeom>
          <a:noFill/>
        </p:spPr>
      </p:pic>
      <p:pic>
        <p:nvPicPr>
          <p:cNvPr id="2051" name="Picture 3" descr="C:\Users\dUc\Desktop\ЛЮБИМАЯ КНИГА\scale_120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068960"/>
            <a:ext cx="3101761" cy="37890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956376" y="6309320"/>
            <a:ext cx="1131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1939 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Любимая книга мамы Люды</a:t>
            </a:r>
            <a:endParaRPr lang="ru-RU" dirty="0"/>
          </a:p>
        </p:txBody>
      </p:sp>
      <p:pic>
        <p:nvPicPr>
          <p:cNvPr id="4098" name="Picture 2" descr="C:\Users\dUc\Desktop\ЛЮБИМАЯ КНИГА\171273577372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04825" y="981497"/>
            <a:ext cx="4040188" cy="303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dUc\Desktop\ЛЮБИМАЯ КНИГА\17127357737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617640"/>
            <a:ext cx="400844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dUc\Desktop\ЛЮБИМАЯ КНИГА\17127357736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620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dUc\Desktop\ЛЮБИМАЯ КНИГА\17127357736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96222" y="1700808"/>
            <a:ext cx="314777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dUc\Desktop\ЛЮБИМАЯ КНИГА\17127357736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221088"/>
            <a:ext cx="32758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012160" cy="11247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книге лежали рисунки, нарисованные мамой в 1989 году.</a:t>
            </a:r>
            <a:endParaRPr lang="ru-RU" sz="2800" b="1" dirty="0"/>
          </a:p>
        </p:txBody>
      </p:sp>
      <p:pic>
        <p:nvPicPr>
          <p:cNvPr id="3074" name="Picture 2" descr="C:\Users\dUc\Desktop\ЛЮБИМАЯ КНИГА\1712646374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4744"/>
            <a:ext cx="3173001" cy="3672408"/>
          </a:xfrm>
          <a:prstGeom prst="rect">
            <a:avLst/>
          </a:prstGeom>
          <a:noFill/>
        </p:spPr>
      </p:pic>
      <p:pic>
        <p:nvPicPr>
          <p:cNvPr id="3075" name="Picture 3" descr="C:\Users\dUc\Desktop\ЛЮБИМАЯ КНИГА\17126463747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0"/>
            <a:ext cx="2987824" cy="4626686"/>
          </a:xfrm>
          <a:prstGeom prst="rect">
            <a:avLst/>
          </a:prstGeom>
          <a:noFill/>
        </p:spPr>
      </p:pic>
      <p:pic>
        <p:nvPicPr>
          <p:cNvPr id="3076" name="Picture 4" descr="C:\Users\dUc\Desktop\ЛЮБИМАЯ КНИГА\17125571928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052736"/>
            <a:ext cx="3024336" cy="3312368"/>
          </a:xfrm>
          <a:prstGeom prst="rect">
            <a:avLst/>
          </a:prstGeom>
          <a:noFill/>
        </p:spPr>
      </p:pic>
      <p:pic>
        <p:nvPicPr>
          <p:cNvPr id="3077" name="Picture 5" descr="C:\Users\dUc\Desktop\ЛЮБИМАЯ КНИГА\17126467067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36140" y="3933056"/>
            <a:ext cx="3207860" cy="2924944"/>
          </a:xfrm>
          <a:prstGeom prst="rect">
            <a:avLst/>
          </a:prstGeom>
          <a:noFill/>
        </p:spPr>
      </p:pic>
      <p:pic>
        <p:nvPicPr>
          <p:cNvPr id="3078" name="Picture 6" descr="C:\Users\dUc\Desktop\ЛЮБИМАЯ КНИГА\17126467067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3861048"/>
            <a:ext cx="2397221" cy="2996952"/>
          </a:xfrm>
          <a:prstGeom prst="rect">
            <a:avLst/>
          </a:prstGeom>
          <a:noFill/>
        </p:spPr>
      </p:pic>
      <p:pic>
        <p:nvPicPr>
          <p:cNvPr id="3079" name="Picture 7" descr="C:\Users\dUc\Desktop\ЛЮБИМАЯ КНИГА\17126467067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088"/>
            <a:ext cx="341987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С мамой часто перечитываем книгу.</a:t>
            </a:r>
            <a:endParaRPr lang="ru-RU" dirty="0"/>
          </a:p>
        </p:txBody>
      </p:sp>
      <p:pic>
        <p:nvPicPr>
          <p:cNvPr id="3" name="Picture 3" descr="C:\Users\dUc\Desktop\ЛЮБИМАЯ КНИГА\17127357737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37412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Uc\Desktop\ЛЮБИМАЯ КНИГА\17128437827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764704"/>
            <a:ext cx="34563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Uc\Desktop\ЛЮБИМАЯ КНИГА\17128437827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34198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C:\Users\dUc\Desktop\%D0%9B%D0%AE%D0%91%D0%98%D0%9C%D0%90%D0%AF %D0%9A%D0%9D%D0%98%D0%93%D0%90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dUc\Desktop\%D0%9B%D0%AE%D0%91%D0%98%D0%9C%D0%90%D0%AF %D0%9A%D0%9D%D0%98%D0%93%D0%90\ori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Волшебник Изумрудного города | Волков Александр Мелентье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Волшебник Изумрудного города | Волков Александр Мелентье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avatars.mds.yandex.net/get-mpic/5163466/2a0000018b7c7caf6347189c38bfe9774448/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897560"/>
            <a:ext cx="257230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content.img-gorod.ru/nomenclature/22/679/22679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861048"/>
            <a:ext cx="216024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c\Desktop\ЛЮБИМАЯ КНИГА\17126473306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8652" y="4306144"/>
            <a:ext cx="3775348" cy="25518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Пересмотрели с папой все возможные мультфильмы на</a:t>
            </a:r>
            <a:endParaRPr lang="ru-RU" sz="3200" b="1" dirty="0"/>
          </a:p>
        </p:txBody>
      </p:sp>
      <p:pic>
        <p:nvPicPr>
          <p:cNvPr id="4101" name="Picture 5" descr="https://aspenideasfestival.imgix.net/0b8b36d4-7e24-4dc9-bdcd-720b0374173e/AIH-UW-YouTube.png?auto=compress%2Cformat&amp;fit=min&amp;fm=jpg&amp;q=80&amp;rect=0%2C103%2C1240%2C697&amp;w=10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908720"/>
            <a:ext cx="1224136" cy="476672"/>
          </a:xfrm>
          <a:prstGeom prst="rect">
            <a:avLst/>
          </a:prstGeom>
          <a:noFill/>
        </p:spPr>
      </p:pic>
      <p:pic>
        <p:nvPicPr>
          <p:cNvPr id="4102" name="Picture 6" descr="C:\Users\dUc\Desktop\ЛЮБИМАЯ КНИГА\17126472770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340768"/>
            <a:ext cx="3419872" cy="2520280"/>
          </a:xfrm>
          <a:prstGeom prst="rect">
            <a:avLst/>
          </a:prstGeom>
          <a:noFill/>
        </p:spPr>
      </p:pic>
      <p:pic>
        <p:nvPicPr>
          <p:cNvPr id="4103" name="Picture 7" descr="C:\Users\dUc\Desktop\ЛЮБИМАЯ КНИГА\17126472770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34110"/>
            <a:ext cx="3775348" cy="2523890"/>
          </a:xfrm>
          <a:prstGeom prst="rect">
            <a:avLst/>
          </a:prstGeom>
          <a:noFill/>
        </p:spPr>
      </p:pic>
      <p:pic>
        <p:nvPicPr>
          <p:cNvPr id="4104" name="Picture 8" descr="C:\Users\dUc\Desktop\ЛЮБИМАЯ КНИГА\17126473306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7" y="1484784"/>
            <a:ext cx="3347864" cy="2262908"/>
          </a:xfrm>
          <a:prstGeom prst="rect">
            <a:avLst/>
          </a:prstGeom>
          <a:noFill/>
        </p:spPr>
      </p:pic>
      <p:pic>
        <p:nvPicPr>
          <p:cNvPr id="4106" name="Picture 10" descr="C:\Users\dUc\Desktop\ЛЮБИМАЯ КНИГА\171264727710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941168"/>
            <a:ext cx="2094742" cy="1631671"/>
          </a:xfrm>
          <a:prstGeom prst="rect">
            <a:avLst/>
          </a:prstGeom>
          <a:noFill/>
        </p:spPr>
      </p:pic>
      <p:pic>
        <p:nvPicPr>
          <p:cNvPr id="1026" name="Picture 2" descr="C:\Users\dUc\Desktop\ЛЮБИМАЯ КНИГА\171273524787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1772816"/>
            <a:ext cx="33123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Саша с удовольствием рисует героев книги</a:t>
            </a:r>
            <a:endParaRPr lang="ru-RU" dirty="0"/>
          </a:p>
        </p:txBody>
      </p:sp>
      <p:pic>
        <p:nvPicPr>
          <p:cNvPr id="19458" name="Picture 2" descr="C:\Users\dUc\Desktop\ЛЮБИМАЯ КНИГА\Attachments_petrencko.liudmila2017@yandex.ru_2024-04-08_13-30-07\1712557763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2051720" cy="4525963"/>
          </a:xfrm>
          <a:prstGeom prst="rect">
            <a:avLst/>
          </a:prstGeom>
          <a:noFill/>
        </p:spPr>
      </p:pic>
      <p:pic>
        <p:nvPicPr>
          <p:cNvPr id="19459" name="Picture 3" descr="C:\Users\dUc\Desktop\ЛЮБИМАЯ КНИГА\Attachments_petrencko.liudmila2017@yandex.ru_2024-04-08_13-30-07\1712557763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2895" y="908721"/>
            <a:ext cx="2461105" cy="2664296"/>
          </a:xfrm>
          <a:prstGeom prst="rect">
            <a:avLst/>
          </a:prstGeom>
          <a:noFill/>
        </p:spPr>
      </p:pic>
      <p:pic>
        <p:nvPicPr>
          <p:cNvPr id="19460" name="Picture 4" descr="C:\Users\dUc\Desktop\ЛЮБИМАЯ КНИГА\Attachments_petrencko.liudmila2017@yandex.ru_2024-04-08_13-30-07\17125577637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124744"/>
            <a:ext cx="2486233" cy="3312368"/>
          </a:xfrm>
          <a:prstGeom prst="rect">
            <a:avLst/>
          </a:prstGeom>
          <a:noFill/>
        </p:spPr>
      </p:pic>
      <p:pic>
        <p:nvPicPr>
          <p:cNvPr id="19461" name="Picture 5" descr="C:\Users\dUc\Desktop\ЛЮБИМАЯ КНИГА\17125579254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3645024"/>
            <a:ext cx="2051720" cy="3024336"/>
          </a:xfrm>
          <a:prstGeom prst="rect">
            <a:avLst/>
          </a:prstGeom>
          <a:noFill/>
        </p:spPr>
      </p:pic>
      <p:pic>
        <p:nvPicPr>
          <p:cNvPr id="19462" name="Picture 6" descr="C:\Users\dUc\Desktop\ЛЮБИМАЯ КНИГА\17125579254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140969"/>
            <a:ext cx="2304256" cy="3717032"/>
          </a:xfrm>
          <a:prstGeom prst="rect">
            <a:avLst/>
          </a:prstGeom>
          <a:noFill/>
        </p:spPr>
      </p:pic>
      <p:pic>
        <p:nvPicPr>
          <p:cNvPr id="3074" name="Picture 2" descr="C:\Users\dUc\Desktop\ЛЮБИМАЯ КНИГА\17125579254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4581128"/>
            <a:ext cx="252028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 мама-дочь</a:t>
            </a:r>
            <a:endParaRPr lang="ru-RU" dirty="0"/>
          </a:p>
        </p:txBody>
      </p:sp>
      <p:pic>
        <p:nvPicPr>
          <p:cNvPr id="20482" name="Picture 2" descr="C:\Users\dUc\Desktop\ЛЮБИМАЯ КНИГА\1712557925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588224" y="6309320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Маковое поле.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Любимая книга нашей семьи</vt:lpstr>
      <vt:lpstr> Оз. Возвращение в Изумрудный Город 💎 Фэнтези Приключения Семейный мультфильм для детей https://www.youtube.com/watch?v=1wwfmvCSIOc </vt:lpstr>
      <vt:lpstr>История сказок</vt:lpstr>
      <vt:lpstr>Любимая книга мамы Люды</vt:lpstr>
      <vt:lpstr>В книге лежали рисунки, нарисованные мамой в 1989 году.</vt:lpstr>
      <vt:lpstr>С мамой часто перечитываем книгу.</vt:lpstr>
      <vt:lpstr>Пересмотрели с папой все возможные мультфильмы на</vt:lpstr>
      <vt:lpstr>Саша с удовольствием рисует героев книги</vt:lpstr>
      <vt:lpstr>Совместное творчество мама-дочь</vt:lpstr>
      <vt:lpstr>На 5-летие дочери – торт с любимыми героями</vt:lpstr>
      <vt:lpstr>По вечерам и в выходные дни всей семьёй играем в театр, придумывая новые сюжеты приключений  любимых героев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Любимая книга нашей семьи</dc:title>
  <dc:creator>dUc</dc:creator>
  <cp:lastModifiedBy>Пользователь</cp:lastModifiedBy>
  <cp:revision>18</cp:revision>
  <dcterms:created xsi:type="dcterms:W3CDTF">2024-04-08T09:09:01Z</dcterms:created>
  <dcterms:modified xsi:type="dcterms:W3CDTF">2024-12-17T15:24:07Z</dcterms:modified>
</cp:coreProperties>
</file>